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obeda.mintrans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8640" y="179513"/>
            <a:ext cx="6669360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b="1" cap="all" dirty="0" smtClean="0">
                <a:latin typeface="Times New Roman" pitchFamily="18" charset="0"/>
                <a:cs typeface="Times New Roman" pitchFamily="18" charset="0"/>
              </a:rPr>
              <a:t>               В </a:t>
            </a:r>
            <a:r>
              <a:rPr lang="ru-RU" sz="1700" b="1" cap="all" dirty="0" smtClean="0">
                <a:latin typeface="Times New Roman" pitchFamily="18" charset="0"/>
                <a:cs typeface="Times New Roman" pitchFamily="18" charset="0"/>
              </a:rPr>
              <a:t>ДОРОГУ, ПОБЕДИТЕЛИ!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период празднования 75‑летия Победы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российские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транспортные компании проводят 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акции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по бесплатной перевозке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 участников и 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инвалидов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Великой Отечественной войны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 также сопровождающих их лиц по территории Российской Федерации.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организаций, предоставляющих бесплатный проезд,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более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 авиакомпаний, свыше 10 морских перевозчиков, ОАО «Российские железные дороги». Автобусные компании будут осуществлять бесплатные перевозки в межрегиональном сообщении — без ограничений числа поездок.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воспользоваться услугой бесплатного проезда, ознакомьтесь с условиями акций транспортных компаний, выберите дату и направление поездки, подготовьте необходимые документы, оформите билет в кассе или на сайте компании.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Подробные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условия и сроки проведения акций можно узнать на специальном сайте 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pobeda.mintrans.ru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 в разделе «Бесплатный проезд».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Сайт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содержит разделы по видам транспорта. В каждом из разделов есть персональные страницы компаний, на которых доступна исчерпывающая информация о проводимых акциях, а также размещены контактные данные перевозчика.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\\Big-boss\облоко\Анна Соколова\брендбук 9 мая\P-75_logotip_r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7192" y="179512"/>
            <a:ext cx="1512168" cy="1371546"/>
          </a:xfrm>
          <a:prstGeom prst="rect">
            <a:avLst/>
          </a:prstGeom>
          <a:noFill/>
        </p:spPr>
      </p:pic>
      <p:pic>
        <p:nvPicPr>
          <p:cNvPr id="1027" name="Picture 3" descr="\\Big-boss\облоко\Анна Соколова\на сайты релизы и инфо\в дорогу, победители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4744" y="6228184"/>
            <a:ext cx="4464496" cy="270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2020-03-26T02:36:57Z</dcterms:created>
  <dcterms:modified xsi:type="dcterms:W3CDTF">2020-03-26T02:48:02Z</dcterms:modified>
</cp:coreProperties>
</file>